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DA37A-1968-48AD-B6A8-921B94E28864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0CF74-73C9-4699-BD2F-8CEAF6D6D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DA37A-1968-48AD-B6A8-921B94E28864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0CF74-73C9-4699-BD2F-8CEAF6D6D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DA37A-1968-48AD-B6A8-921B94E28864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0CF74-73C9-4699-BD2F-8CEAF6D6D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DA37A-1968-48AD-B6A8-921B94E28864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0CF74-73C9-4699-BD2F-8CEAF6D6D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DA37A-1968-48AD-B6A8-921B94E28864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0CF74-73C9-4699-BD2F-8CEAF6D6D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DA37A-1968-48AD-B6A8-921B94E28864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0CF74-73C9-4699-BD2F-8CEAF6D6D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DA37A-1968-48AD-B6A8-921B94E28864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0CF74-73C9-4699-BD2F-8CEAF6D6D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DA37A-1968-48AD-B6A8-921B94E28864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0CF74-73C9-4699-BD2F-8CEAF6D6D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DA37A-1968-48AD-B6A8-921B94E28864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0CF74-73C9-4699-BD2F-8CEAF6D6D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DA37A-1968-48AD-B6A8-921B94E28864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0CF74-73C9-4699-BD2F-8CEAF6D6D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DA37A-1968-48AD-B6A8-921B94E28864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0CF74-73C9-4699-BD2F-8CEAF6D6D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DA37A-1968-48AD-B6A8-921B94E28864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0CF74-73C9-4699-BD2F-8CEAF6D6D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667000"/>
            <a:ext cx="7772400" cy="933450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rgbClr val="00B0F0"/>
                </a:solidFill>
                <a:latin typeface="Georgia" pitchFamily="18" charset="0"/>
              </a:rPr>
              <a:t>Psalm 23</a:t>
            </a:r>
            <a:endParaRPr lang="en-US" sz="6600" dirty="0">
              <a:solidFill>
                <a:srgbClr val="00B0F0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oneinjesus.info/wp-content/uploads/2012/08/creation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"/>
            <a:ext cx="8077200" cy="594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upload.wikimedia.org/wikipedia/commons/d/d0/Masada_BW_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1000"/>
            <a:ext cx="83058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oneinjesus.info/wp-content/uploads/2012/08/shepherd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1000"/>
            <a:ext cx="8305800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oneinjesus.info/wp-content/uploads/2012/08/shepherd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1000"/>
            <a:ext cx="8305800" cy="594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oneinjesus.info/wp-content/uploads/2012/08/shepher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1000"/>
            <a:ext cx="8229600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oneinjesus.info/wp-content/uploads/2012/08/shepherd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57200"/>
            <a:ext cx="7848600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oneinjesus.info/wp-content/uploads/2012/08/shepherd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33400"/>
            <a:ext cx="8229600" cy="579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oneinjesus.info/wp-content/uploads/2012/08/goa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1000"/>
            <a:ext cx="8382000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oneinjesus.info/wp-content/uploads/2012/08/goat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1000"/>
            <a:ext cx="8229600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oneinjesus.info/wp-content/uploads/2012/08/shadow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8305800" cy="579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encrypted-tbn2.google.com/images?q=tbn:ANd9GcQ6Ut7JQdC1-uExHjyNCPYfx3gTz_2wimUlTK8U1rNMth7S0hH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57200"/>
            <a:ext cx="8229600" cy="594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</Words>
  <Application>Microsoft Office PowerPoint</Application>
  <PresentationFormat>On-screen Show (4:3)</PresentationFormat>
  <Paragraphs>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Psalm 23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Tanner &amp; Guin,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Psalm 23</dc:title>
  <dc:creator>jbb</dc:creator>
  <cp:lastModifiedBy>jbb</cp:lastModifiedBy>
  <cp:revision>6</cp:revision>
  <dcterms:created xsi:type="dcterms:W3CDTF">2013-06-24T13:57:52Z</dcterms:created>
  <dcterms:modified xsi:type="dcterms:W3CDTF">2013-06-26T20:42:07Z</dcterms:modified>
</cp:coreProperties>
</file>